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301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Temni slog 1 – poudarek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3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5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7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0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8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2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1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24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2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0325-951B-434F-986E-9ED73B42B0C3}" type="datetimeFigureOut">
              <a:rPr lang="sl-SI" smtClean="0"/>
              <a:t>23. 10. 2017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0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71" y="1868557"/>
            <a:ext cx="2239913" cy="1648501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16" y="151306"/>
            <a:ext cx="11610109" cy="159031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2626" y="1772316"/>
            <a:ext cx="7283026" cy="441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sp>
        <p:nvSpPr>
          <p:cNvPr id="2" name="PoljeZBesedilom 1">
            <a:extLst>
              <a:ext uri="{FF2B5EF4-FFF2-40B4-BE49-F238E27FC236}">
                <a16:creationId xmlns:a16="http://schemas.microsoft.com/office/drawing/2014/main" id="{B49C3FC2-5FEB-4E96-8DBB-B4EDC5A8B179}"/>
              </a:ext>
            </a:extLst>
          </p:cNvPr>
          <p:cNvSpPr txBox="1"/>
          <p:nvPr/>
        </p:nvSpPr>
        <p:spPr>
          <a:xfrm>
            <a:off x="330921" y="487669"/>
            <a:ext cx="894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/>
              <a:t>                  ZAKLJUČKI KONFERENCE REC 2017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B051B15-D688-4E1F-97A0-3A8C891B7FE0}"/>
              </a:ext>
            </a:extLst>
          </p:cNvPr>
          <p:cNvSpPr txBox="1"/>
          <p:nvPr/>
        </p:nvSpPr>
        <p:spPr>
          <a:xfrm>
            <a:off x="496710" y="1072444"/>
            <a:ext cx="967457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marL="342900" indent="-342900">
              <a:buAutoNum type="arabicPeriod"/>
            </a:pPr>
            <a:endParaRPr lang="sl-SI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sl-SI" sz="2000" dirty="0"/>
              <a:t>Sekcija pripravi izhodišča za pripravo komunikacijskih načrtov za primere izrednih dogodkov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sl-SI" sz="2000" dirty="0"/>
              <a:t>Aktivno sodelovanje z Ministrstvom za okolje in prostor pri umeščanju objektov (iz naše branže) v prostor 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3.   Nadaljevanje aktivnosti v zvezi s </a:t>
            </a:r>
            <a:r>
              <a:rPr lang="sl-SI" sz="2000" dirty="0" err="1"/>
              <a:t>cedularno</a:t>
            </a:r>
            <a:r>
              <a:rPr lang="sl-SI" sz="2000" dirty="0"/>
              <a:t> obdavčitvijo drobnega odkupa</a:t>
            </a:r>
          </a:p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sl-SI" sz="2000" dirty="0"/>
              <a:t>Informatizacija postopkov v zvezi z izdajanjem dovoljenj za čezmejno premeščanje 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        odpadkov</a:t>
            </a:r>
          </a:p>
        </p:txBody>
      </p:sp>
    </p:spTree>
    <p:extLst>
      <p:ext uri="{BB962C8B-B14F-4D97-AF65-F5344CB8AC3E}">
        <p14:creationId xmlns:p14="http://schemas.microsoft.com/office/powerpoint/2010/main" val="81687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57</Words>
  <Application>Microsoft Office PowerPoint</Application>
  <PresentationFormat>Širokozaslonsko</PresentationFormat>
  <Paragraphs>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>Gorenje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Fišer Jure</dc:creator>
  <cp:lastModifiedBy>Žunkovič Petra</cp:lastModifiedBy>
  <cp:revision>53</cp:revision>
  <dcterms:created xsi:type="dcterms:W3CDTF">2014-09-19T22:59:17Z</dcterms:created>
  <dcterms:modified xsi:type="dcterms:W3CDTF">2017-10-23T04:20:05Z</dcterms:modified>
</cp:coreProperties>
</file>